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8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pn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0.jpg"/><Relationship Id="rId3" Type="http://schemas.openxmlformats.org/officeDocument/2006/relationships/hyperlink" Target="https://www.youtube.com/watch?v=A9liiJZ3MVo" TargetMode="Externa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png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2.png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png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4.png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png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6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0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0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0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0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0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0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0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0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0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0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1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1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1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1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1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1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1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1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1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19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2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2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2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2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2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2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