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Relationship Id="rId3" Type="http://schemas.openxmlformats.org/officeDocument/2006/relationships/hyperlink" Target="https://www.youtube.com/watch?v=hmscjZr4qeE" TargetMode="Externa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2.pn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