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qQQhU5rkwXE-1790834550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773" y="-355831"/>
            <a:ext cx="10058148" cy="755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