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8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AbowvF_5KYk-1792740253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6773" y="-355831"/>
            <a:ext cx="10058148" cy="7553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