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hyperlink" Target="https://www.youtube.com/watch?v=wr_tAh681ds" TargetMode="Externa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